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3" r:id="rId8"/>
    <p:sldId id="260" r:id="rId9"/>
    <p:sldId id="261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86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4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0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99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2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6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3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90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66F13-CD9A-41C0-BCDC-F19736D07C1E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B23E7-B7D7-42D3-AA0E-10551D04D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1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s.airfrance.sa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6858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5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9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983" y="953311"/>
            <a:ext cx="7952362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9C6E9-8D0E-9843-B0A5-1DE9D32D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40080"/>
            <a:ext cx="2064265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Communicate with the support team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F22E265-CD2F-E340-A105-17BB5AFCF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" t="13555" r="9289" b="4942"/>
          <a:stretch/>
        </p:blipFill>
        <p:spPr>
          <a:xfrm>
            <a:off x="3082998" y="1910950"/>
            <a:ext cx="5103059" cy="33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9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4419600"/>
            <a:ext cx="8305801" cy="1706563"/>
          </a:xfrm>
        </p:spPr>
        <p:txBody>
          <a:bodyPr/>
          <a:lstStyle/>
          <a:p>
            <a:pPr algn="just"/>
            <a:r>
              <a:rPr lang="en-US" sz="1800" dirty="0"/>
              <a:t>A site with a special and easy domain that expresses the content of the business and distinguishes the company. </a:t>
            </a:r>
          </a:p>
          <a:p>
            <a:pPr algn="just"/>
            <a:r>
              <a:rPr lang="en-US" sz="1800" dirty="0">
                <a:hlinkClick r:id="rId2"/>
              </a:rPr>
              <a:t>https://wwws.airfrance.sa/</a:t>
            </a:r>
            <a:r>
              <a:rPr lang="en-US" sz="1800" dirty="0"/>
              <a:t>    and Easy to read and User Friendly site.</a:t>
            </a:r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36" y="762000"/>
            <a:ext cx="81534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42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33400"/>
            <a:ext cx="2895599" cy="5592763"/>
          </a:xfrm>
        </p:spPr>
        <p:txBody>
          <a:bodyPr/>
          <a:lstStyle/>
          <a:p>
            <a:r>
              <a:rPr lang="en-US" sz="1800" dirty="0" err="1"/>
              <a:t>Browsable</a:t>
            </a:r>
            <a:r>
              <a:rPr lang="en-US" sz="1800" dirty="0"/>
              <a:t> on any screen or Responsive device.</a:t>
            </a:r>
          </a:p>
          <a:p>
            <a:endParaRPr lang="en-US" sz="1800" dirty="0"/>
          </a:p>
          <a:p>
            <a:r>
              <a:rPr lang="en-US" sz="1800" dirty="0"/>
              <a:t>It has a good layout and division of tabs and sections.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It has an attractive and distinctive design, the image of which takes into account the specifics of the target audience.</a:t>
            </a:r>
          </a:p>
          <a:p>
            <a:endParaRPr lang="en-US" sz="1800" dirty="0"/>
          </a:p>
          <a:p>
            <a:r>
              <a:rPr lang="en-US" sz="1800" dirty="0"/>
              <a:t>The website colors reflect the visual identity of the trademark.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81001"/>
            <a:ext cx="5464174" cy="3220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810000"/>
            <a:ext cx="5105400" cy="26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585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6887" y="838200"/>
            <a:ext cx="3008313" cy="5181600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Uses the easy-to-use and understandable Checkout payment page.</a:t>
            </a:r>
          </a:p>
          <a:p>
            <a:pPr algn="just"/>
            <a:endParaRPr lang="ar-KW" sz="1800" dirty="0"/>
          </a:p>
          <a:p>
            <a:pPr algn="just"/>
            <a:endParaRPr lang="ar-KW" sz="1800" dirty="0"/>
          </a:p>
          <a:p>
            <a:pPr algn="just"/>
            <a:endParaRPr lang="ar-KW" sz="1800" dirty="0"/>
          </a:p>
          <a:p>
            <a:pPr algn="just"/>
            <a:endParaRPr lang="ar-KW" sz="18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It has a special section for notes that they allocate a dedicated complaints room, where the customer sends his complaints directly through a special channel or by referring to the department that he wants to send his notes to him.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7200"/>
            <a:ext cx="1885950" cy="234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85955"/>
            <a:ext cx="2328363" cy="233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536" y="3505200"/>
            <a:ext cx="2631598" cy="2934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541" y="3886200"/>
            <a:ext cx="2213232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7111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DEA3ED8-0376-EE47-8907-17FD028E9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1195388"/>
            <a:ext cx="4689475" cy="2940050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43820A2-00E9-9742-960C-93720192C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4189413"/>
            <a:ext cx="4689475" cy="1470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036D6-87D2-674D-802A-5E301E6C1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35" y="2074363"/>
            <a:ext cx="2064266" cy="2709275"/>
          </a:xfrm>
          <a:prstGeom prst="rect">
            <a:avLst/>
          </a:prstGeom>
          <a:solidFill>
            <a:srgbClr val="4B6583"/>
          </a:solidFill>
          <a:ln>
            <a:solidFill>
              <a:srgbClr val="4B6583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main page contains an introductory video</a:t>
            </a:r>
          </a:p>
        </p:txBody>
      </p:sp>
    </p:spTree>
    <p:extLst>
      <p:ext uri="{BB962C8B-B14F-4D97-AF65-F5344CB8AC3E}">
        <p14:creationId xmlns:p14="http://schemas.microsoft.com/office/powerpoint/2010/main" val="1707763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325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48D6AB0-7B67-6344-BA33-22CF98446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48" y="3287390"/>
            <a:ext cx="5473700" cy="31400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5B135E6-0814-E044-B976-6EFD79E0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69" y="514350"/>
            <a:ext cx="5473700" cy="23717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94086-8034-0D4F-993E-E5A422A9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website includes a box to subscribe to the newsletter </a:t>
            </a:r>
          </a:p>
        </p:txBody>
      </p:sp>
    </p:spTree>
    <p:extLst>
      <p:ext uri="{BB962C8B-B14F-4D97-AF65-F5344CB8AC3E}">
        <p14:creationId xmlns:p14="http://schemas.microsoft.com/office/powerpoint/2010/main" val="174926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77724" y="-2401326"/>
            <a:ext cx="1354979" cy="8062627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31505E63-7D8D-BA43-938F-203D21C40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3084513"/>
            <a:ext cx="7548563" cy="847725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EB255C-2C3A-2D4E-B2BF-14A3643F9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65200" y="4000500"/>
            <a:ext cx="2451100" cy="165893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445AF2E-B480-7549-9AB5-C9B351D0A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484563" y="4000500"/>
            <a:ext cx="2481263" cy="165893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621F322-8CAF-D84B-BAC3-517FD38B9D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035675" y="4000500"/>
            <a:ext cx="2478088" cy="1658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2DBC05-A734-5E45-8821-DE328BD5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04109"/>
            <a:ext cx="751754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169077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7813-5978-314B-8D95-EBC75805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Website use cookies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2779EC7-8BEE-C343-AA68-44A16FF41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7" b="18175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572F2-249A-504D-AA29-61F78C72A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67986" y="3752850"/>
            <a:ext cx="5614060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When you visit a website that uses cookies, a cookie file is saved to your PC, Mac, phone or tablet. It stores the website's name, and also a unique ID that represents you as a user. ... This means companies can tailor their websites to you, because they know some information about you already.</a:t>
            </a:r>
          </a:p>
        </p:txBody>
      </p:sp>
    </p:spTree>
    <p:extLst>
      <p:ext uri="{BB962C8B-B14F-4D97-AF65-F5344CB8AC3E}">
        <p14:creationId xmlns:p14="http://schemas.microsoft.com/office/powerpoint/2010/main" val="169996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E1220-EA01-A142-BEB2-CB0EE7AD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Frequently Asked Questions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59CF6-B2B3-0A4B-9C4A-11638F3F3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2775" y="2198362"/>
            <a:ext cx="3719225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Save you time</a:t>
            </a:r>
          </a:p>
          <a:p>
            <a:pPr marL="285750"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Build relationships with customers</a:t>
            </a:r>
          </a:p>
          <a:p>
            <a:pPr marL="285750"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Identify you as an expert</a:t>
            </a:r>
          </a:p>
          <a:p>
            <a:pPr marL="285750"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Improve site navigation</a:t>
            </a:r>
          </a:p>
          <a:p>
            <a:pPr marL="285750"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Improve search engine listings</a:t>
            </a:r>
          </a:p>
          <a:p>
            <a:pPr marL="285750"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Turn negatives into positives</a:t>
            </a:r>
          </a:p>
          <a:p>
            <a:pPr marL="285750"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Highlight key information</a:t>
            </a:r>
          </a:p>
          <a:p>
            <a:pPr marL="285750"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Analyze your site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6C15677-8FE5-6C4D-8D38-E0289BC6C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5"/>
          <a:stretch/>
        </p:blipFill>
        <p:spPr>
          <a:xfrm>
            <a:off x="4295565" y="2843637"/>
            <a:ext cx="4529067" cy="301127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3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137</Words>
  <Application>Microsoft Office PowerPoint</Application>
  <PresentationFormat>On-screen Show (4:3)</PresentationFormat>
  <Paragraphs>17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The main page contains an introductory video</vt:lpstr>
      <vt:lpstr>The website includes a box to subscribe to the newsletter </vt:lpstr>
      <vt:lpstr>Site map</vt:lpstr>
      <vt:lpstr>Website use cookies</vt:lpstr>
      <vt:lpstr>Frequently Asked Questions </vt:lpstr>
      <vt:lpstr>Communicate with the support team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fooof</dc:creator>
  <cp:lastModifiedBy>2151116194 Zahraah Hasan</cp:lastModifiedBy>
  <cp:revision>8</cp:revision>
  <dcterms:created xsi:type="dcterms:W3CDTF">2021-05-29T09:57:23Z</dcterms:created>
  <dcterms:modified xsi:type="dcterms:W3CDTF">2021-05-29T19:54:42Z</dcterms:modified>
</cp:coreProperties>
</file>